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80" r:id="rId4"/>
    <p:sldId id="281" r:id="rId5"/>
    <p:sldId id="282" r:id="rId6"/>
    <p:sldId id="285" r:id="rId7"/>
    <p:sldId id="283" r:id="rId8"/>
    <p:sldId id="284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0" autoAdjust="0"/>
    <p:restoredTop sz="95596" autoAdjust="0"/>
  </p:normalViewPr>
  <p:slideViewPr>
    <p:cSldViewPr>
      <p:cViewPr>
        <p:scale>
          <a:sx n="100" d="100"/>
          <a:sy n="100" d="100"/>
        </p:scale>
        <p:origin x="-2088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B99440-CD28-4E24-9231-9F02A48BA0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61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E3343-2907-488B-BF7B-32C51DEB328C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D6ACF-0A02-4001-BF64-F67AC5D49144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D6ACF-0A02-4001-BF64-F67AC5D49144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D6ACF-0A02-4001-BF64-F67AC5D49144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D6ACF-0A02-4001-BF64-F67AC5D49144}" type="slidenum">
              <a:rPr lang="en-US"/>
              <a:pPr/>
              <a:t>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D6ACF-0A02-4001-BF64-F67AC5D49144}" type="slidenum">
              <a:rPr lang="en-US"/>
              <a:pPr/>
              <a:t>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D6ACF-0A02-4001-BF64-F67AC5D49144}" type="slidenum">
              <a:rPr lang="en-US"/>
              <a:pPr/>
              <a:t>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D6ACF-0A02-4001-BF64-F67AC5D49144}" type="slidenum">
              <a:rPr lang="en-US"/>
              <a:pPr/>
              <a:t>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9906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6764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57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472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472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8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95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9817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26066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6066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63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08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6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2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573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7582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06675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Обеспечение тепловой энергией локальных объектов на основе котельных, работающих на твердом топливе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8414" y="332656"/>
            <a:ext cx="6255794" cy="102413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Топливные брикеты РДФ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Производство ООО</a:t>
            </a:r>
            <a:r>
              <a:rPr lang="en-US" sz="1400" dirty="0" smtClean="0">
                <a:solidFill>
                  <a:schemeClr val="bg1"/>
                </a:solidFill>
              </a:rPr>
              <a:t>“</a:t>
            </a:r>
            <a:r>
              <a:rPr lang="ru-RU" sz="1400" dirty="0" smtClean="0">
                <a:solidFill>
                  <a:schemeClr val="bg1"/>
                </a:solidFill>
              </a:rPr>
              <a:t>ТК</a:t>
            </a:r>
            <a:r>
              <a:rPr lang="en-US" sz="1400" dirty="0" smtClean="0">
                <a:solidFill>
                  <a:schemeClr val="bg1"/>
                </a:solidFill>
              </a:rPr>
              <a:t>”</a:t>
            </a:r>
            <a:r>
              <a:rPr lang="ru-RU" sz="1400" dirty="0" err="1" smtClean="0">
                <a:solidFill>
                  <a:schemeClr val="bg1"/>
                </a:solidFill>
              </a:rPr>
              <a:t>Экотранс</a:t>
            </a:r>
            <a:r>
              <a:rPr lang="en-US" sz="1400" dirty="0" smtClean="0">
                <a:solidFill>
                  <a:schemeClr val="bg1"/>
                </a:solidFill>
              </a:rPr>
              <a:t>”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720746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8414" y="332656"/>
            <a:ext cx="6255794" cy="102413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Технологическая линия измельчения и сушки сырья для топливных брикетов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75132"/>
            <a:ext cx="6768752" cy="5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8414" y="332656"/>
            <a:ext cx="6255794" cy="102413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Технологическая линия измельчения и сушки сырья для топливных брикетов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веревкин\Фото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330721"/>
            <a:ext cx="4032449" cy="537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454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8414" y="332656"/>
            <a:ext cx="6255794" cy="102413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Технологическая линия измельчения и сушки сырья для топливных брикетов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веревкин\Фото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20" y="1556792"/>
            <a:ext cx="6892876" cy="516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02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8414" y="332656"/>
            <a:ext cx="6255794" cy="102413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Модель работы агрегата загрузки и дозирования топливных брикетов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123" name="Picture 3" descr="\\192.168.0.235\обменданными\Отдел новых технологий\Семинар\К семинар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743966" cy="429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145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8414" y="332656"/>
            <a:ext cx="6255794" cy="102413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Агрегат загрузки и дозирования топливных брикетов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веревкин\Фото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552728" cy="491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85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8414" y="332656"/>
            <a:ext cx="6255794" cy="102413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Агрегат загрузки и дозирования топливных брикетов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веревкин\Фото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676852" cy="500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37923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4377BA"/>
      </a:lt2>
      <a:accent1>
        <a:srgbClr val="5793D1"/>
      </a:accent1>
      <a:accent2>
        <a:srgbClr val="5FA2DB"/>
      </a:accent2>
      <a:accent3>
        <a:srgbClr val="FFFFFF"/>
      </a:accent3>
      <a:accent4>
        <a:srgbClr val="404040"/>
      </a:accent4>
      <a:accent5>
        <a:srgbClr val="B4C8E5"/>
      </a:accent5>
      <a:accent6>
        <a:srgbClr val="5592C6"/>
      </a:accent6>
      <a:hlink>
        <a:srgbClr val="A29AA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A2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88</TotalTime>
  <Words>71</Words>
  <Application>Microsoft Office PowerPoint</Application>
  <PresentationFormat>Экран (4:3)</PresentationFormat>
  <Paragraphs>16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powerpoint-template</vt:lpstr>
      <vt:lpstr>Обеспечение тепловой энергией локальных объектов на основе котельных, работающих на твердом топливе</vt:lpstr>
      <vt:lpstr>Топливные брикеты РДФ Производство ООО“ТК”Экотранс”</vt:lpstr>
      <vt:lpstr>Технологическая линия измельчения и сушки сырья для топливных брикетов</vt:lpstr>
      <vt:lpstr>Технологическая линия измельчения и сушки сырья для топливных брикетов</vt:lpstr>
      <vt:lpstr>Технологическая линия измельчения и сушки сырья для топливных брикетов</vt:lpstr>
      <vt:lpstr>Модель работы агрегата загрузки и дозирования топливных брикетов</vt:lpstr>
      <vt:lpstr>Агрегат загрузки и дозирования топливных брикетов</vt:lpstr>
      <vt:lpstr>Агрегат загрузки и дозирования топливных брикетов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технологическим паром и теплом промышленных объектов на основе твердотопливных котельных</dc:title>
  <dc:creator>user10</dc:creator>
  <cp:lastModifiedBy>user10</cp:lastModifiedBy>
  <cp:revision>7</cp:revision>
  <dcterms:created xsi:type="dcterms:W3CDTF">2016-04-12T06:43:30Z</dcterms:created>
  <dcterms:modified xsi:type="dcterms:W3CDTF">2016-04-12T08:29:15Z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-1687350097</vt:i4>
  </property>
  <property fmtid="{D5CDD505-2E9C-101B-9397-08002B2CF9AE}" pid="3" name="_NewReviewCycle">
    <vt:lpwstr/>
  </property>
  <property fmtid="{D5CDD505-2E9C-101B-9397-08002B2CF9AE}" pid="4" name="_EmailSubject">
    <vt:lpwstr>Семинар_презентационные материалы_Оболонский Виктор Васильевич</vt:lpwstr>
  </property>
  <property fmtid="{D5CDD505-2E9C-101B-9397-08002B2CF9AE}" pid="5" name="_AuthorEmail">
    <vt:lpwstr>energy_olver@mail.ru</vt:lpwstr>
  </property>
  <property fmtid="{D5CDD505-2E9C-101B-9397-08002B2CF9AE}" pid="6" name="_AuthorEmailDisplayName">
    <vt:lpwstr>Olver</vt:lpwstr>
  </property>
</Properties>
</file>