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jpg" ContentType="image/jpe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>
        <p:scale>
          <a:sx n="75" d="100"/>
          <a:sy n="75" d="100"/>
        </p:scale>
        <p:origin x="-280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B99440-CD28-4E24-9231-9F02A48BA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61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E3343-2907-488B-BF7B-32C51DEB328C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7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5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817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606677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606677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3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8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6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2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573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582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2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7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Обеспечение технологическим паром и теплом промышленных объектов на основе твердотопливных котельных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8"/>
            <a:ext cx="7086600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Жаротрубная печь модульной конструкции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01416"/>
            <a:ext cx="506715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8"/>
            <a:ext cx="7086600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Схема получения технологического пара и тепла с использованием теплообменников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28" y="1594853"/>
            <a:ext cx="5136600" cy="5263149"/>
          </a:xfrm>
        </p:spPr>
      </p:pic>
    </p:spTree>
    <p:extLst>
      <p:ext uri="{BB962C8B-B14F-4D97-AF65-F5344CB8AC3E}">
        <p14:creationId xmlns:p14="http://schemas.microsoft.com/office/powerpoint/2010/main" val="40509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8"/>
            <a:ext cx="7086600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Схема технологической линии сушки сыпучих, волокнистых или пластичных материалов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95" y="1650064"/>
            <a:ext cx="4303087" cy="5091305"/>
          </a:xfrm>
        </p:spPr>
      </p:pic>
    </p:spTree>
    <p:extLst>
      <p:ext uri="{BB962C8B-B14F-4D97-AF65-F5344CB8AC3E}">
        <p14:creationId xmlns:p14="http://schemas.microsoft.com/office/powerpoint/2010/main" val="20431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8"/>
            <a:ext cx="7086600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Блок-схема полной утилизации свиного навоза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3" y="1628799"/>
            <a:ext cx="3912628" cy="5227689"/>
          </a:xfrm>
        </p:spPr>
      </p:pic>
    </p:spTree>
    <p:extLst>
      <p:ext uri="{BB962C8B-B14F-4D97-AF65-F5344CB8AC3E}">
        <p14:creationId xmlns:p14="http://schemas.microsoft.com/office/powerpoint/2010/main" val="2651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7416824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Блок-схема технологии сушки свекольного жома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856984" cy="5012470"/>
          </a:xfrm>
        </p:spPr>
      </p:pic>
    </p:spTree>
    <p:extLst>
      <p:ext uri="{BB962C8B-B14F-4D97-AF65-F5344CB8AC3E}">
        <p14:creationId xmlns:p14="http://schemas.microsoft.com/office/powerpoint/2010/main" val="1943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7416824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Блок-схема получения улучшенного песка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7146915" cy="4849906"/>
          </a:xfrm>
        </p:spPr>
      </p:pic>
    </p:spTree>
    <p:extLst>
      <p:ext uri="{BB962C8B-B14F-4D97-AF65-F5344CB8AC3E}">
        <p14:creationId xmlns:p14="http://schemas.microsoft.com/office/powerpoint/2010/main" val="24729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34</TotalTime>
  <Words>55</Words>
  <Application>Microsoft Office PowerPoint</Application>
  <PresentationFormat>Экран (4:3)</PresentationFormat>
  <Paragraphs>14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powerpoint-template</vt:lpstr>
      <vt:lpstr>Обеспечение технологическим паром и теплом промышленных объектов на основе твердотопливных котельных</vt:lpstr>
      <vt:lpstr>Жаротрубная печь модульной конструкции</vt:lpstr>
      <vt:lpstr>Схема получения технологического пара и тепла с использованием теплообменников</vt:lpstr>
      <vt:lpstr>Схема технологической линии сушки сыпучих, волокнистых или пластичных материалов</vt:lpstr>
      <vt:lpstr>Блок-схема полной утилизации свиного навоза</vt:lpstr>
      <vt:lpstr>Блок-схема технологии сушки свекольного жома</vt:lpstr>
      <vt:lpstr>Блок-схема получения улучшенного песка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технологическим паром и теплом промышленных объектов на основе твердотопливных котельных</dc:title>
  <dc:creator>user10</dc:creator>
  <cp:lastModifiedBy>user10</cp:lastModifiedBy>
  <cp:revision>7</cp:revision>
  <dcterms:created xsi:type="dcterms:W3CDTF">2016-04-12T06:43:30Z</dcterms:created>
  <dcterms:modified xsi:type="dcterms:W3CDTF">2016-04-12T09:01:49Z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-42885327</vt:i4>
  </property>
  <property fmtid="{D5CDD505-2E9C-101B-9397-08002B2CF9AE}" pid="3" name="_NewReviewCycle">
    <vt:lpwstr/>
  </property>
  <property fmtid="{D5CDD505-2E9C-101B-9397-08002B2CF9AE}" pid="4" name="_EmailSubject">
    <vt:lpwstr>Семинар_презентационные материалы_Оболонский Виктор Васильевич</vt:lpwstr>
  </property>
  <property fmtid="{D5CDD505-2E9C-101B-9397-08002B2CF9AE}" pid="5" name="_AuthorEmail">
    <vt:lpwstr>energy_olver@mail.ru</vt:lpwstr>
  </property>
  <property fmtid="{D5CDD505-2E9C-101B-9397-08002B2CF9AE}" pid="6" name="_AuthorEmailDisplayName">
    <vt:lpwstr>Olver</vt:lpwstr>
  </property>
</Properties>
</file>